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2" r:id="rId6"/>
    <p:sldId id="260" r:id="rId7"/>
    <p:sldId id="263" r:id="rId8"/>
    <p:sldId id="261"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102" y="-13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94763611-2BB3-495F-B559-B6E6209E530F}" type="datetimeFigureOut">
              <a:rPr lang="en-US" smtClean="0"/>
              <a:t>11/13/2010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02C5B4BA-569B-44CF-898D-5EBD92C75625}"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763611-2BB3-495F-B559-B6E6209E530F}" type="datetimeFigureOut">
              <a:rPr lang="en-US" smtClean="0"/>
              <a:t>11/13/2010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C5B4BA-569B-44CF-898D-5EBD92C7562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763611-2BB3-495F-B559-B6E6209E530F}" type="datetimeFigureOut">
              <a:rPr lang="en-US" smtClean="0"/>
              <a:t>11/13/2010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C5B4BA-569B-44CF-898D-5EBD92C7562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763611-2BB3-495F-B559-B6E6209E530F}" type="datetimeFigureOut">
              <a:rPr lang="en-US" smtClean="0"/>
              <a:t>11/13/2010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C5B4BA-569B-44CF-898D-5EBD92C7562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4763611-2BB3-495F-B559-B6E6209E530F}" type="datetimeFigureOut">
              <a:rPr lang="en-US" smtClean="0"/>
              <a:t>11/13/2010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C5B4BA-569B-44CF-898D-5EBD92C75625}"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4763611-2BB3-495F-B559-B6E6209E530F}" type="datetimeFigureOut">
              <a:rPr lang="en-US" smtClean="0"/>
              <a:t>11/13/2010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C5B4BA-569B-44CF-898D-5EBD92C7562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4763611-2BB3-495F-B559-B6E6209E530F}" type="datetimeFigureOut">
              <a:rPr lang="en-US" smtClean="0"/>
              <a:t>11/13/2010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2C5B4BA-569B-44CF-898D-5EBD92C7562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4763611-2BB3-495F-B559-B6E6209E530F}" type="datetimeFigureOut">
              <a:rPr lang="en-US" smtClean="0"/>
              <a:t>11/13/2010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2C5B4BA-569B-44CF-898D-5EBD92C7562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763611-2BB3-495F-B559-B6E6209E530F}" type="datetimeFigureOut">
              <a:rPr lang="en-US" smtClean="0"/>
              <a:t>11/13/2010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2C5B4BA-569B-44CF-898D-5EBD92C7562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4763611-2BB3-495F-B559-B6E6209E530F}" type="datetimeFigureOut">
              <a:rPr lang="en-US" smtClean="0"/>
              <a:t>11/13/2010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C5B4BA-569B-44CF-898D-5EBD92C7562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4763611-2BB3-495F-B559-B6E6209E530F}" type="datetimeFigureOut">
              <a:rPr lang="en-US" smtClean="0"/>
              <a:t>11/13/2010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02C5B4BA-569B-44CF-898D-5EBD92C75625}"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4763611-2BB3-495F-B559-B6E6209E530F}" type="datetimeFigureOut">
              <a:rPr lang="en-US" smtClean="0"/>
              <a:t>11/13/2010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2C5B4BA-569B-44CF-898D-5EBD92C75625}"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www.ipl2.org/div/kidspace/"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www.ipl2.org/div/teen/"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ipl2.org/div/subject/"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3" Type="http://schemas.openxmlformats.org/officeDocument/2006/relationships/hyperlink" Target="http://www.ipl2.org/IPLBrowse/GetSubject?vid=11&amp;cid=5&amp;tid=9885&amp;parent=8771" TargetMode="External"/><Relationship Id="rId18" Type="http://schemas.openxmlformats.org/officeDocument/2006/relationships/hyperlink" Target="http://www.ipl2.org/IPLBrowse/GetSubject?vid=11&amp;cid=5&amp;tid=9064&amp;parent=8771" TargetMode="External"/><Relationship Id="rId26" Type="http://schemas.openxmlformats.org/officeDocument/2006/relationships/hyperlink" Target="http://www.ipl2.org/IPLBrowse/GetSubject?vid=11&amp;cid=5&amp;tid=9252&amp;parent=8771" TargetMode="External"/><Relationship Id="rId39" Type="http://schemas.openxmlformats.org/officeDocument/2006/relationships/hyperlink" Target="http://www.ipl2.org/IPLBrowse/GetSubject?vid=11&amp;cid=5&amp;tid=9537&amp;parent=8771" TargetMode="External"/><Relationship Id="rId21" Type="http://schemas.openxmlformats.org/officeDocument/2006/relationships/hyperlink" Target="http://www.ipl2.org/IPLBrowse/GetSubject?vid=11&amp;cid=5&amp;tid=9152&amp;parent=8771" TargetMode="External"/><Relationship Id="rId34" Type="http://schemas.openxmlformats.org/officeDocument/2006/relationships/hyperlink" Target="http://www.ipl2.org/IPLBrowse/GetSubject?vid=11&amp;cid=5&amp;tid=9429&amp;parent=8771" TargetMode="External"/><Relationship Id="rId42" Type="http://schemas.openxmlformats.org/officeDocument/2006/relationships/hyperlink" Target="http://www.ipl2.org/IPLBrowse/GetSubject?vid=11&amp;cid=5&amp;tid=9599&amp;parent=8771" TargetMode="External"/><Relationship Id="rId47" Type="http://schemas.openxmlformats.org/officeDocument/2006/relationships/hyperlink" Target="http://www.ipl2.org/IPLBrowse/GetSubject?vid=11&amp;cid=5&amp;tid=9724&amp;parent=8771" TargetMode="External"/><Relationship Id="rId50" Type="http://schemas.openxmlformats.org/officeDocument/2006/relationships/hyperlink" Target="http://www.ipl2.org/IPLBrowse/GetSubject?vid=11&amp;cid=5&amp;tid=9795&amp;parent=8771" TargetMode="External"/><Relationship Id="rId55" Type="http://schemas.openxmlformats.org/officeDocument/2006/relationships/hyperlink" Target="http://www.ipl2.org/IPLBrowse/GetSubject?vid=11&amp;cid=5&amp;tid=9869&amp;parent=8771" TargetMode="External"/><Relationship Id="rId7" Type="http://schemas.openxmlformats.org/officeDocument/2006/relationships/hyperlink" Target="http://www.ipl2.org/IPLBrowse/GetSubject?vid=11&amp;cid=5&amp;tid=8802&amp;parent=8771" TargetMode="External"/><Relationship Id="rId12" Type="http://schemas.openxmlformats.org/officeDocument/2006/relationships/hyperlink" Target="http://www.ipl2.org/IPLBrowse/GetSubject?vid=11&amp;cid=5&amp;tid=8974&amp;parent=8771" TargetMode="External"/><Relationship Id="rId17" Type="http://schemas.openxmlformats.org/officeDocument/2006/relationships/hyperlink" Target="http://www.ipl2.org/IPLBrowse/GetSubject?vid=11&amp;cid=5&amp;tid=9048&amp;parent=8771" TargetMode="External"/><Relationship Id="rId25" Type="http://schemas.openxmlformats.org/officeDocument/2006/relationships/hyperlink" Target="http://www.ipl2.org/IPLBrowse/GetSubject?vid=11&amp;cid=5&amp;tid=9240&amp;parent=8771" TargetMode="External"/><Relationship Id="rId33" Type="http://schemas.openxmlformats.org/officeDocument/2006/relationships/hyperlink" Target="http://www.ipl2.org/IPLBrowse/GetSubject?vid=11&amp;cid=5&amp;tid=9421&amp;parent=8771" TargetMode="External"/><Relationship Id="rId38" Type="http://schemas.openxmlformats.org/officeDocument/2006/relationships/hyperlink" Target="http://www.ipl2.org/IPLBrowse/GetSubject?vid=11&amp;cid=5&amp;tid=9617&amp;parent=8771" TargetMode="External"/><Relationship Id="rId46" Type="http://schemas.openxmlformats.org/officeDocument/2006/relationships/hyperlink" Target="http://www.ipl2.org/IPLBrowse/GetSubject?vid=11&amp;cid=5&amp;tid=9706&amp;parent=8771" TargetMode="External"/><Relationship Id="rId2" Type="http://schemas.openxmlformats.org/officeDocument/2006/relationships/hyperlink" Target="http://www.ipl2.org/div/news/" TargetMode="External"/><Relationship Id="rId16" Type="http://schemas.openxmlformats.org/officeDocument/2006/relationships/hyperlink" Target="http://www.ipl2.org/IPLBrowse/GetSubject?vid=11&amp;cid=5&amp;tid=9040&amp;parent=8771" TargetMode="External"/><Relationship Id="rId20" Type="http://schemas.openxmlformats.org/officeDocument/2006/relationships/hyperlink" Target="http://www.ipl2.org/IPLBrowse/GetSubject?vid=11&amp;cid=5&amp;tid=9126&amp;parent=8771" TargetMode="External"/><Relationship Id="rId29" Type="http://schemas.openxmlformats.org/officeDocument/2006/relationships/hyperlink" Target="http://www.ipl2.org/IPLBrowse/GetSubject?vid=11&amp;cid=5&amp;tid=9364&amp;parent=8771" TargetMode="External"/><Relationship Id="rId41" Type="http://schemas.openxmlformats.org/officeDocument/2006/relationships/hyperlink" Target="http://www.ipl2.org/IPLBrowse/GetSubject?vid=11&amp;cid=5&amp;tid=9584&amp;parent=8771" TargetMode="External"/><Relationship Id="rId54" Type="http://schemas.openxmlformats.org/officeDocument/2006/relationships/hyperlink" Target="http://www.ipl2.org/IPLBrowse/GetSubject?vid=11&amp;cid=5&amp;tid=9845&amp;parent=8771" TargetMode="External"/><Relationship Id="rId1" Type="http://schemas.openxmlformats.org/officeDocument/2006/relationships/slideLayout" Target="../slideLayouts/slideLayout7.xml"/><Relationship Id="rId6" Type="http://schemas.openxmlformats.org/officeDocument/2006/relationships/hyperlink" Target="http://www.ipl2.org/IPLBrowse/GetSubject?vid=11&amp;cid=5&amp;tid=8793&amp;parent=8771" TargetMode="External"/><Relationship Id="rId11" Type="http://schemas.openxmlformats.org/officeDocument/2006/relationships/hyperlink" Target="http://www.ipl2.org/IPLBrowse/GetSubject?vid=11&amp;cid=5&amp;tid=8949&amp;parent=8771" TargetMode="External"/><Relationship Id="rId24" Type="http://schemas.openxmlformats.org/officeDocument/2006/relationships/hyperlink" Target="http://www.ipl2.org/IPLBrowse/GetSubject?vid=11&amp;cid=5&amp;tid=9229&amp;parent=8771" TargetMode="External"/><Relationship Id="rId32" Type="http://schemas.openxmlformats.org/officeDocument/2006/relationships/hyperlink" Target="http://www.ipl2.org/IPLBrowse/GetSubject?vid=11&amp;cid=5&amp;tid=9410&amp;parent=8771" TargetMode="External"/><Relationship Id="rId37" Type="http://schemas.openxmlformats.org/officeDocument/2006/relationships/hyperlink" Target="http://www.ipl2.org/IPLBrowse/GetSubject?vid=11&amp;cid=5&amp;tid=9484&amp;parent=8771" TargetMode="External"/><Relationship Id="rId40" Type="http://schemas.openxmlformats.org/officeDocument/2006/relationships/hyperlink" Target="http://www.ipl2.org/IPLBrowse/GetSubject?vid=11&amp;cid=5&amp;tid=9555&amp;parent=8771" TargetMode="External"/><Relationship Id="rId45" Type="http://schemas.openxmlformats.org/officeDocument/2006/relationships/hyperlink" Target="http://www.ipl2.org/IPLBrowse/GetSubject?vid=11&amp;cid=5&amp;tid=9693&amp;parent=8771" TargetMode="External"/><Relationship Id="rId53" Type="http://schemas.openxmlformats.org/officeDocument/2006/relationships/hyperlink" Target="http://www.ipl2.org/IPLBrowse/GetSubject?vid=11&amp;cid=5&amp;tid=9874&amp;parent=8771" TargetMode="External"/><Relationship Id="rId5" Type="http://schemas.openxmlformats.org/officeDocument/2006/relationships/hyperlink" Target="http://www.ipl2.org/IPLBrowse/GetSubject?vid=11&amp;cid=5&amp;tid=8772&amp;parent=8771" TargetMode="External"/><Relationship Id="rId15" Type="http://schemas.openxmlformats.org/officeDocument/2006/relationships/hyperlink" Target="http://www.ipl2.org/IPLBrowse/GetSubject?vid=11&amp;cid=5&amp;tid=8184&amp;parent=8771" TargetMode="External"/><Relationship Id="rId23" Type="http://schemas.openxmlformats.org/officeDocument/2006/relationships/hyperlink" Target="http://www.ipl2.org/IPLBrowse/GetSubject?vid=11&amp;cid=5&amp;tid=9210&amp;parent=8771/" TargetMode="External"/><Relationship Id="rId28" Type="http://schemas.openxmlformats.org/officeDocument/2006/relationships/hyperlink" Target="http://www.ipl2.org/IPLBrowse/GetSubject?vid=11&amp;cid=5&amp;tid=9338&amp;parent=8771" TargetMode="External"/><Relationship Id="rId36" Type="http://schemas.openxmlformats.org/officeDocument/2006/relationships/hyperlink" Target="http://www.ipl2.org/IPLBrowse/GetSubject?vid=11&amp;cid=5&amp;tid=9471&amp;parent=8771" TargetMode="External"/><Relationship Id="rId49" Type="http://schemas.openxmlformats.org/officeDocument/2006/relationships/hyperlink" Target="http://www.ipl2.org/IPLBrowse/GetSubject?vid=11&amp;cid=5&amp;tid=9785&amp;parent=8771" TargetMode="External"/><Relationship Id="rId10" Type="http://schemas.openxmlformats.org/officeDocument/2006/relationships/hyperlink" Target="http://www.ipl2.org/IPLBrowse/GetSubject?vid=11&amp;cid=5&amp;tid=8917&amp;parent=8771" TargetMode="External"/><Relationship Id="rId19" Type="http://schemas.openxmlformats.org/officeDocument/2006/relationships/hyperlink" Target="http://www.ipl2.org/IPLBrowse/GetSubject?vid=11&amp;cid=5&amp;tid=9096&amp;parent=8771" TargetMode="External"/><Relationship Id="rId31" Type="http://schemas.openxmlformats.org/officeDocument/2006/relationships/hyperlink" Target="http://www.ipl2.org/IPLBrowse/GetSubject?vid=11&amp;cid=5&amp;tid=9395&amp;parent=8771" TargetMode="External"/><Relationship Id="rId44" Type="http://schemas.openxmlformats.org/officeDocument/2006/relationships/hyperlink" Target="http://www.ipl2.org/IPLBrowse/GetSubject?vid=11&amp;cid=5&amp;tid=9687&amp;parent=8771" TargetMode="External"/><Relationship Id="rId52" Type="http://schemas.openxmlformats.org/officeDocument/2006/relationships/hyperlink" Target="http://www.ipl2.org/IPLBrowse/GetSubject?vid=11&amp;cid=5&amp;tid=9115&amp;parent=8771" TargetMode="External"/><Relationship Id="rId4" Type="http://schemas.openxmlformats.org/officeDocument/2006/relationships/hyperlink" Target="http://www.ipl2.org/IPLBrowse/GetSubject?vid=11&amp;cid=5&amp;tid=8771&amp;parent=7835" TargetMode="External"/><Relationship Id="rId9" Type="http://schemas.openxmlformats.org/officeDocument/2006/relationships/hyperlink" Target="http://www.ipl2.org/IPLBrowse/GetSubject?vid=11&amp;cid=5&amp;tid=8822&amp;parent=8771" TargetMode="External"/><Relationship Id="rId14" Type="http://schemas.openxmlformats.org/officeDocument/2006/relationships/hyperlink" Target="http://www.ipl2.org/IPLBrowse/GetSubject?vid=11&amp;cid=5&amp;tid=8979&amp;parent=8771" TargetMode="External"/><Relationship Id="rId22" Type="http://schemas.openxmlformats.org/officeDocument/2006/relationships/hyperlink" Target="http://www.ipl2.org/IPLBrowse/GetSubject?vid=11&amp;cid=5&amp;tid=9188&amp;parent=8771" TargetMode="External"/><Relationship Id="rId27" Type="http://schemas.openxmlformats.org/officeDocument/2006/relationships/hyperlink" Target="http://www.ipl2.org/IPLBrowse/GetSubject?vid=11&amp;cid=5&amp;tid=9288&amp;parent=8771" TargetMode="External"/><Relationship Id="rId30" Type="http://schemas.openxmlformats.org/officeDocument/2006/relationships/hyperlink" Target="http://www.ipl2.org/IPLBrowse/GetSubject?vid=11&amp;cid=5&amp;tid=9375&amp;parent=8771" TargetMode="External"/><Relationship Id="rId35" Type="http://schemas.openxmlformats.org/officeDocument/2006/relationships/hyperlink" Target="http://www.ipl2.org/IPLBrowse/GetSubject?vid=11&amp;cid=5&amp;tid=9440&amp;parent=8771" TargetMode="External"/><Relationship Id="rId43" Type="http://schemas.openxmlformats.org/officeDocument/2006/relationships/hyperlink" Target="http://www.ipl2.org/IPLBrowse/GetSubject?vid=11&amp;cid=5&amp;tid=9645&amp;parent=8771" TargetMode="External"/><Relationship Id="rId48" Type="http://schemas.openxmlformats.org/officeDocument/2006/relationships/hyperlink" Target="http://www.ipl2.org/IPLBrowse/GetSubject?vid=11&amp;cid=5&amp;tid=9741&amp;parent=8771" TargetMode="External"/><Relationship Id="rId8" Type="http://schemas.openxmlformats.org/officeDocument/2006/relationships/hyperlink" Target="http://www.ipl2.org/IPLBrowse/GetSubject?vid=11&amp;cid=5&amp;tid=9886&amp;parent=8771" TargetMode="External"/><Relationship Id="rId51" Type="http://schemas.openxmlformats.org/officeDocument/2006/relationships/hyperlink" Target="http://www.ipl2.org/IPLBrowse/GetSubject?vid=11&amp;cid=5&amp;tid=9801&amp;parent=8771" TargetMode="External"/><Relationship Id="rId3" Type="http://schemas.openxmlformats.org/officeDocument/2006/relationships/image" Target="../media/image7.jpeg"/></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ipl2.org/div/special/"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704088"/>
            <a:ext cx="8305800" cy="3105912"/>
          </a:xfrm>
        </p:spPr>
        <p:txBody>
          <a:bodyPr>
            <a:normAutofit/>
          </a:bodyPr>
          <a:lstStyle/>
          <a:p>
            <a:pPr algn="ctr"/>
            <a:r>
              <a:rPr lang="en-US" sz="8000" dirty="0" smtClean="0"/>
              <a:t>IPL2.Org</a:t>
            </a:r>
            <a:endParaRPr lang="en-US" sz="8000" dirty="0"/>
          </a:p>
        </p:txBody>
      </p:sp>
      <p:pic>
        <p:nvPicPr>
          <p:cNvPr id="16385" name="Picture 1" descr="C:\Documents and Settings\training\Local Settings\Temporary Internet Files\Content.IE5\T4SVHD4D\dglxasset[1].aspx"/>
          <p:cNvPicPr>
            <a:picLocks noChangeAspect="1" noChangeArrowheads="1"/>
          </p:cNvPicPr>
          <p:nvPr/>
        </p:nvPicPr>
        <p:blipFill>
          <a:blip r:embed="rId2" cstate="print"/>
          <a:srcRect/>
          <a:stretch>
            <a:fillRect/>
          </a:stretch>
        </p:blipFill>
        <p:spPr bwMode="auto">
          <a:xfrm>
            <a:off x="433387" y="3640137"/>
            <a:ext cx="2286000" cy="2362278"/>
          </a:xfrm>
          <a:prstGeom prst="rect">
            <a:avLst/>
          </a:prstGeom>
          <a:noFill/>
        </p:spPr>
      </p:pic>
      <p:pic>
        <p:nvPicPr>
          <p:cNvPr id="16386" name="Picture 2" descr="C:\Documents and Settings\training\Local Settings\Temporary Internet Files\Content.IE5\Y57KTW72\dglxasset[1].aspx"/>
          <p:cNvPicPr>
            <a:picLocks noChangeAspect="1" noChangeArrowheads="1"/>
          </p:cNvPicPr>
          <p:nvPr/>
        </p:nvPicPr>
        <p:blipFill>
          <a:blip r:embed="rId3" cstate="print"/>
          <a:srcRect/>
          <a:stretch>
            <a:fillRect/>
          </a:stretch>
        </p:blipFill>
        <p:spPr bwMode="auto">
          <a:xfrm>
            <a:off x="6324600" y="1447800"/>
            <a:ext cx="2028825" cy="123190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Kidspace">
            <a:hlinkClick r:id="rId2"/>
          </p:cNvPr>
          <p:cNvPicPr>
            <a:picLocks noChangeAspect="1" noChangeArrowheads="1"/>
          </p:cNvPicPr>
          <p:nvPr/>
        </p:nvPicPr>
        <p:blipFill>
          <a:blip r:embed="rId3" cstate="print"/>
          <a:srcRect/>
          <a:stretch>
            <a:fillRect/>
          </a:stretch>
        </p:blipFill>
        <p:spPr bwMode="auto">
          <a:xfrm>
            <a:off x="3352800" y="838200"/>
            <a:ext cx="2819400" cy="1442871"/>
          </a:xfrm>
          <a:prstGeom prst="rect">
            <a:avLst/>
          </a:prstGeom>
          <a:noFill/>
        </p:spPr>
      </p:pic>
      <p:sp>
        <p:nvSpPr>
          <p:cNvPr id="3" name="TextBox 2"/>
          <p:cNvSpPr txBox="1"/>
          <p:nvPr/>
        </p:nvSpPr>
        <p:spPr>
          <a:xfrm>
            <a:off x="457200" y="3276600"/>
            <a:ext cx="8001000" cy="3170099"/>
          </a:xfrm>
          <a:prstGeom prst="rect">
            <a:avLst/>
          </a:prstGeom>
          <a:noFill/>
        </p:spPr>
        <p:txBody>
          <a:bodyPr wrap="square" rtlCol="0">
            <a:spAutoFit/>
          </a:bodyPr>
          <a:lstStyle/>
          <a:p>
            <a:pPr>
              <a:buFont typeface="Arial" pitchFamily="34" charset="0"/>
              <a:buChar char="•"/>
            </a:pPr>
            <a:r>
              <a:rPr lang="en-US" sz="2000" dirty="0" smtClean="0"/>
              <a:t>Homework help</a:t>
            </a:r>
          </a:p>
          <a:p>
            <a:pPr>
              <a:buFont typeface="Arial" pitchFamily="34" charset="0"/>
              <a:buChar char="•"/>
            </a:pPr>
            <a:r>
              <a:rPr lang="en-US" sz="2000" dirty="0" smtClean="0"/>
              <a:t>Dictionaries</a:t>
            </a:r>
          </a:p>
          <a:p>
            <a:pPr>
              <a:buFont typeface="Arial" pitchFamily="34" charset="0"/>
              <a:buChar char="•"/>
            </a:pPr>
            <a:r>
              <a:rPr lang="en-US" sz="2000" dirty="0" smtClean="0"/>
              <a:t>Health and nutrition resources/the body and the mind</a:t>
            </a:r>
          </a:p>
          <a:p>
            <a:pPr>
              <a:buFont typeface="Arial" pitchFamily="34" charset="0"/>
              <a:buChar char="•"/>
            </a:pPr>
            <a:r>
              <a:rPr lang="en-US" sz="2000" dirty="0" smtClean="0"/>
              <a:t>Architecture</a:t>
            </a:r>
          </a:p>
          <a:p>
            <a:pPr>
              <a:buFont typeface="Arial" pitchFamily="34" charset="0"/>
              <a:buChar char="•"/>
            </a:pPr>
            <a:r>
              <a:rPr lang="en-US" sz="2000" dirty="0" smtClean="0"/>
              <a:t>Reading zone-books/short stories</a:t>
            </a:r>
          </a:p>
          <a:p>
            <a:pPr>
              <a:buFont typeface="Arial" pitchFamily="34" charset="0"/>
              <a:buChar char="•"/>
            </a:pPr>
            <a:r>
              <a:rPr lang="en-US" sz="2000" dirty="0" smtClean="0"/>
              <a:t>Sports and recreation</a:t>
            </a:r>
          </a:p>
          <a:p>
            <a:pPr>
              <a:buFont typeface="Arial" pitchFamily="34" charset="0"/>
              <a:buChar char="•"/>
            </a:pPr>
            <a:r>
              <a:rPr lang="en-US" sz="2000" dirty="0" smtClean="0"/>
              <a:t>Our world/History/religion</a:t>
            </a:r>
          </a:p>
          <a:p>
            <a:pPr>
              <a:buFont typeface="Arial" pitchFamily="34" charset="0"/>
              <a:buChar char="•"/>
            </a:pPr>
            <a:r>
              <a:rPr lang="en-US" sz="2000" dirty="0" smtClean="0"/>
              <a:t>Math and Science-animals/physics/chemistry</a:t>
            </a:r>
          </a:p>
          <a:p>
            <a:pPr>
              <a:buFont typeface="Arial" pitchFamily="34" charset="0"/>
              <a:buChar char="•"/>
            </a:pPr>
            <a:r>
              <a:rPr lang="en-US" sz="2000" dirty="0" smtClean="0"/>
              <a:t>Computers and internet</a:t>
            </a:r>
          </a:p>
          <a:p>
            <a:pPr>
              <a:buFont typeface="Arial" pitchFamily="34" charset="0"/>
              <a:buChar char="•"/>
            </a:pPr>
            <a:r>
              <a:rPr lang="en-US" sz="2000" dirty="0" smtClean="0"/>
              <a:t>Fun stuff-arts and craft/games</a:t>
            </a:r>
            <a:endParaRPr lang="en-US" sz="20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p:cNvPicPr>
            <a:picLocks noChangeAspect="1" noChangeArrowheads="1"/>
          </p:cNvPicPr>
          <p:nvPr/>
        </p:nvPicPr>
        <p:blipFill>
          <a:blip r:embed="rId2" cstate="print"/>
          <a:srcRect/>
          <a:stretch>
            <a:fillRect/>
          </a:stretch>
        </p:blipFill>
        <p:spPr bwMode="auto">
          <a:xfrm>
            <a:off x="0" y="0"/>
            <a:ext cx="9753600" cy="73152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Teenspace">
            <a:hlinkClick r:id="rId2"/>
          </p:cNvPr>
          <p:cNvPicPr>
            <a:picLocks noChangeAspect="1" noChangeArrowheads="1"/>
          </p:cNvPicPr>
          <p:nvPr/>
        </p:nvPicPr>
        <p:blipFill>
          <a:blip r:embed="rId3" cstate="print"/>
          <a:srcRect/>
          <a:stretch>
            <a:fillRect/>
          </a:stretch>
        </p:blipFill>
        <p:spPr bwMode="auto">
          <a:xfrm>
            <a:off x="3200400" y="838200"/>
            <a:ext cx="3126824" cy="1600200"/>
          </a:xfrm>
          <a:prstGeom prst="rect">
            <a:avLst/>
          </a:prstGeom>
          <a:noFill/>
        </p:spPr>
      </p:pic>
      <p:sp>
        <p:nvSpPr>
          <p:cNvPr id="3" name="TextBox 2"/>
          <p:cNvSpPr txBox="1"/>
          <p:nvPr/>
        </p:nvSpPr>
        <p:spPr>
          <a:xfrm>
            <a:off x="609600" y="2819400"/>
            <a:ext cx="7543800" cy="3693319"/>
          </a:xfrm>
          <a:prstGeom prst="rect">
            <a:avLst/>
          </a:prstGeom>
          <a:noFill/>
        </p:spPr>
        <p:txBody>
          <a:bodyPr wrap="square" rtlCol="0">
            <a:spAutoFit/>
          </a:bodyPr>
          <a:lstStyle/>
          <a:p>
            <a:pPr>
              <a:buFont typeface="Arial" pitchFamily="34" charset="0"/>
              <a:buChar char="•"/>
            </a:pPr>
            <a:r>
              <a:rPr lang="en-US" dirty="0" smtClean="0"/>
              <a:t>School &amp; Homework Help</a:t>
            </a:r>
          </a:p>
          <a:p>
            <a:pPr>
              <a:buFont typeface="Arial" pitchFamily="34" charset="0"/>
              <a:buChar char="•"/>
            </a:pPr>
            <a:r>
              <a:rPr lang="en-US" dirty="0" smtClean="0"/>
              <a:t>A+ Writing research paper guide</a:t>
            </a:r>
          </a:p>
          <a:p>
            <a:pPr>
              <a:buFont typeface="Arial" pitchFamily="34" charset="0"/>
              <a:buChar char="•"/>
            </a:pPr>
            <a:r>
              <a:rPr lang="en-US" dirty="0" smtClean="0"/>
              <a:t>Reading and Writing </a:t>
            </a:r>
          </a:p>
          <a:p>
            <a:pPr>
              <a:buFont typeface="Arial" pitchFamily="34" charset="0"/>
              <a:buChar char="•"/>
            </a:pPr>
            <a:r>
              <a:rPr lang="en-US" dirty="0" smtClean="0"/>
              <a:t>Teen space Poetry</a:t>
            </a:r>
          </a:p>
          <a:p>
            <a:pPr>
              <a:buFont typeface="Arial" pitchFamily="34" charset="0"/>
              <a:buChar char="•"/>
            </a:pPr>
            <a:r>
              <a:rPr lang="en-US" dirty="0" smtClean="0"/>
              <a:t>Graphic Poetry</a:t>
            </a:r>
          </a:p>
          <a:p>
            <a:pPr>
              <a:buFont typeface="Arial" pitchFamily="34" charset="0"/>
              <a:buChar char="•"/>
            </a:pPr>
            <a:r>
              <a:rPr lang="en-US" dirty="0" smtClean="0"/>
              <a:t>Procrastination</a:t>
            </a:r>
          </a:p>
          <a:p>
            <a:pPr>
              <a:buFont typeface="Arial" pitchFamily="34" charset="0"/>
              <a:buChar char="•"/>
            </a:pPr>
            <a:r>
              <a:rPr lang="en-US" dirty="0" smtClean="0"/>
              <a:t>Sports and Entertainment and Arts</a:t>
            </a:r>
          </a:p>
          <a:p>
            <a:pPr>
              <a:buFont typeface="Arial" pitchFamily="34" charset="0"/>
              <a:buChar char="•"/>
            </a:pPr>
            <a:r>
              <a:rPr lang="en-US" dirty="0" smtClean="0"/>
              <a:t>Clubs and organization</a:t>
            </a:r>
          </a:p>
          <a:p>
            <a:pPr>
              <a:buFont typeface="Arial" pitchFamily="34" charset="0"/>
              <a:buChar char="•"/>
            </a:pPr>
            <a:r>
              <a:rPr lang="en-US" dirty="0" smtClean="0"/>
              <a:t>Answers to frequently asked embarrassing questions</a:t>
            </a:r>
          </a:p>
          <a:p>
            <a:pPr>
              <a:buFont typeface="Arial" pitchFamily="34" charset="0"/>
              <a:buChar char="•"/>
            </a:pPr>
            <a:r>
              <a:rPr lang="en-US" dirty="0" smtClean="0"/>
              <a:t>Health and Sexuality</a:t>
            </a:r>
          </a:p>
          <a:p>
            <a:pPr>
              <a:buFont typeface="Arial" pitchFamily="34" charset="0"/>
              <a:buChar char="•"/>
            </a:pPr>
            <a:r>
              <a:rPr lang="en-US" dirty="0" smtClean="0"/>
              <a:t>Handle your finances</a:t>
            </a:r>
          </a:p>
          <a:p>
            <a:pPr>
              <a:buFont typeface="Arial" pitchFamily="34" charset="0"/>
              <a:buChar char="•"/>
            </a:pPr>
            <a:r>
              <a:rPr lang="en-US" dirty="0" smtClean="0"/>
              <a:t>Technology resources</a:t>
            </a:r>
          </a:p>
          <a:p>
            <a:pPr>
              <a:buFont typeface="Arial" pitchFamily="34" charset="0"/>
              <a:buChar char="•"/>
            </a:pP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a:blip r:embed="rId2" cstate="print"/>
          <a:srcRect/>
          <a:stretch>
            <a:fillRect/>
          </a:stretch>
        </p:blipFill>
        <p:spPr bwMode="auto">
          <a:xfrm>
            <a:off x="0" y="0"/>
            <a:ext cx="9753600" cy="7315200"/>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a:blip r:embed="rId2" cstate="print"/>
          <a:srcRect/>
          <a:stretch>
            <a:fillRect/>
          </a:stretch>
        </p:blipFill>
        <p:spPr bwMode="auto">
          <a:xfrm>
            <a:off x="0" y="0"/>
            <a:ext cx="9753600" cy="73152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p:cNvPicPr>
            <a:picLocks noChangeAspect="1" noChangeArrowheads="1"/>
          </p:cNvPicPr>
          <p:nvPr/>
        </p:nvPicPr>
        <p:blipFill>
          <a:blip r:embed="rId2" cstate="print"/>
          <a:srcRect/>
          <a:stretch>
            <a:fillRect/>
          </a:stretch>
        </p:blipFill>
        <p:spPr bwMode="auto">
          <a:xfrm>
            <a:off x="0" y="0"/>
            <a:ext cx="9753600" cy="73152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1295400"/>
            <a:ext cx="7467600" cy="4832092"/>
          </a:xfrm>
          <a:prstGeom prst="rect">
            <a:avLst/>
          </a:prstGeom>
        </p:spPr>
        <p:txBody>
          <a:bodyPr wrap="square">
            <a:spAutoFit/>
          </a:bodyPr>
          <a:lstStyle/>
          <a:p>
            <a:pPr>
              <a:buFont typeface="Arial" pitchFamily="34" charset="0"/>
              <a:buChar char="•"/>
            </a:pPr>
            <a:r>
              <a:rPr lang="en-US" sz="2800" dirty="0" smtClean="0"/>
              <a:t> IPL2.org  is a public service organization and a learning/teaching environment. </a:t>
            </a:r>
          </a:p>
          <a:p>
            <a:pPr>
              <a:buFont typeface="Arial" pitchFamily="34" charset="0"/>
              <a:buChar char="•"/>
            </a:pPr>
            <a:r>
              <a:rPr lang="en-US" sz="2800" dirty="0" smtClean="0"/>
              <a:t>To date, thousands of students and volunteer library and information science professionals have been involved in answering reference questions for our Ask an ipl2 Librarian service and in designing, building, creating and maintaining the ipl2's collections.</a:t>
            </a:r>
          </a:p>
          <a:p>
            <a:pPr>
              <a:buFont typeface="Arial" pitchFamily="34" charset="0"/>
              <a:buChar char="•"/>
            </a:pPr>
            <a:r>
              <a:rPr lang="en-US" sz="2800" dirty="0" smtClean="0"/>
              <a:t> It is through the efforts of these students and volunteers that the ipl2 continues to thrive to this day.</a:t>
            </a:r>
            <a:endParaRPr lang="en-US" sz="2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General Collections">
            <a:hlinkClick r:id="rId2"/>
          </p:cNvPr>
          <p:cNvPicPr>
            <a:picLocks noChangeAspect="1" noChangeArrowheads="1"/>
          </p:cNvPicPr>
          <p:nvPr/>
        </p:nvPicPr>
        <p:blipFill>
          <a:blip r:embed="rId3" cstate="print"/>
          <a:srcRect/>
          <a:stretch>
            <a:fillRect/>
          </a:stretch>
        </p:blipFill>
        <p:spPr bwMode="auto">
          <a:xfrm>
            <a:off x="2895600" y="990600"/>
            <a:ext cx="3352800" cy="1715847"/>
          </a:xfrm>
          <a:prstGeom prst="rect">
            <a:avLst/>
          </a:prstGeom>
          <a:noFill/>
        </p:spPr>
      </p:pic>
      <p:sp>
        <p:nvSpPr>
          <p:cNvPr id="3" name="TextBox 2"/>
          <p:cNvSpPr txBox="1"/>
          <p:nvPr/>
        </p:nvSpPr>
        <p:spPr>
          <a:xfrm>
            <a:off x="762000" y="2819400"/>
            <a:ext cx="7315200" cy="3416320"/>
          </a:xfrm>
          <a:prstGeom prst="rect">
            <a:avLst/>
          </a:prstGeom>
          <a:noFill/>
        </p:spPr>
        <p:txBody>
          <a:bodyPr wrap="square" rtlCol="0">
            <a:spAutoFit/>
          </a:bodyPr>
          <a:lstStyle/>
          <a:p>
            <a:pPr>
              <a:buFont typeface="Arial" pitchFamily="34" charset="0"/>
              <a:buChar char="•"/>
            </a:pPr>
            <a:r>
              <a:rPr lang="en-US" dirty="0" smtClean="0"/>
              <a:t>Arts &amp; Humanities</a:t>
            </a:r>
          </a:p>
          <a:p>
            <a:pPr>
              <a:buFont typeface="Arial" pitchFamily="34" charset="0"/>
              <a:buChar char="•"/>
            </a:pPr>
            <a:r>
              <a:rPr lang="en-US" dirty="0" smtClean="0"/>
              <a:t>Business  &amp; Economics</a:t>
            </a:r>
          </a:p>
          <a:p>
            <a:pPr>
              <a:buFont typeface="Arial" pitchFamily="34" charset="0"/>
              <a:buChar char="•"/>
            </a:pPr>
            <a:r>
              <a:rPr lang="en-US" dirty="0" smtClean="0"/>
              <a:t>Computers &amp; Internet</a:t>
            </a:r>
          </a:p>
          <a:p>
            <a:pPr>
              <a:buFont typeface="Arial" pitchFamily="34" charset="0"/>
              <a:buChar char="•"/>
            </a:pPr>
            <a:r>
              <a:rPr lang="en-US" dirty="0" smtClean="0"/>
              <a:t>Education</a:t>
            </a:r>
          </a:p>
          <a:p>
            <a:pPr>
              <a:buFont typeface="Arial" pitchFamily="34" charset="0"/>
              <a:buChar char="•"/>
            </a:pPr>
            <a:r>
              <a:rPr lang="en-US" dirty="0" smtClean="0"/>
              <a:t>Entertainment &amp; Leisure</a:t>
            </a:r>
          </a:p>
          <a:p>
            <a:pPr>
              <a:buFont typeface="Arial" pitchFamily="34" charset="0"/>
              <a:buChar char="•"/>
            </a:pPr>
            <a:r>
              <a:rPr lang="en-US" dirty="0" smtClean="0"/>
              <a:t>Health &amp; Medical Sciences</a:t>
            </a:r>
          </a:p>
          <a:p>
            <a:pPr>
              <a:buFont typeface="Arial" pitchFamily="34" charset="0"/>
              <a:buChar char="•"/>
            </a:pPr>
            <a:r>
              <a:rPr lang="en-US" dirty="0" smtClean="0"/>
              <a:t>Law, Government &amp; Political</a:t>
            </a:r>
          </a:p>
          <a:p>
            <a:pPr>
              <a:buFont typeface="Arial" pitchFamily="34" charset="0"/>
              <a:buChar char="•"/>
            </a:pPr>
            <a:r>
              <a:rPr lang="en-US" dirty="0" smtClean="0"/>
              <a:t>Reference</a:t>
            </a:r>
          </a:p>
          <a:p>
            <a:pPr>
              <a:buFont typeface="Arial" pitchFamily="34" charset="0"/>
              <a:buChar char="•"/>
            </a:pPr>
            <a:r>
              <a:rPr lang="en-US" dirty="0" smtClean="0"/>
              <a:t>Regional &amp; Country Information</a:t>
            </a:r>
          </a:p>
          <a:p>
            <a:pPr>
              <a:buFont typeface="Arial" pitchFamily="34" charset="0"/>
              <a:buChar char="•"/>
            </a:pPr>
            <a:r>
              <a:rPr lang="en-US" dirty="0" smtClean="0"/>
              <a:t>Science &amp; technology</a:t>
            </a:r>
          </a:p>
          <a:p>
            <a:pPr>
              <a:buFont typeface="Arial" pitchFamily="34" charset="0"/>
              <a:buChar char="•"/>
            </a:pPr>
            <a:r>
              <a:rPr lang="en-US" dirty="0" smtClean="0"/>
              <a:t>Social Sciences</a:t>
            </a:r>
          </a:p>
          <a:p>
            <a:pPr>
              <a:buFont typeface="Arial" pitchFamily="34" charset="0"/>
              <a:buChar char="•"/>
            </a:pPr>
            <a:r>
              <a:rPr lang="en-US" dirty="0" smtClean="0"/>
              <a:t>Special Collections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2" cstate="print"/>
          <a:srcRect/>
          <a:stretch>
            <a:fillRect/>
          </a:stretch>
        </p:blipFill>
        <p:spPr bwMode="auto">
          <a:xfrm>
            <a:off x="0" y="0"/>
            <a:ext cx="9753600" cy="731520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Newspapers and Magazines">
            <a:hlinkClick r:id="rId2"/>
          </p:cNvPr>
          <p:cNvPicPr>
            <a:picLocks noChangeAspect="1" noChangeArrowheads="1"/>
          </p:cNvPicPr>
          <p:nvPr/>
        </p:nvPicPr>
        <p:blipFill>
          <a:blip r:embed="rId3" cstate="print"/>
          <a:srcRect/>
          <a:stretch>
            <a:fillRect/>
          </a:stretch>
        </p:blipFill>
        <p:spPr bwMode="auto">
          <a:xfrm>
            <a:off x="3200400" y="685800"/>
            <a:ext cx="2971800" cy="1520864"/>
          </a:xfrm>
          <a:prstGeom prst="rect">
            <a:avLst/>
          </a:prstGeom>
          <a:noFill/>
        </p:spPr>
      </p:pic>
      <p:sp>
        <p:nvSpPr>
          <p:cNvPr id="4" name="Rectangle 3"/>
          <p:cNvSpPr/>
          <p:nvPr/>
        </p:nvSpPr>
        <p:spPr>
          <a:xfrm>
            <a:off x="381000" y="2362200"/>
            <a:ext cx="8153400" cy="4801314"/>
          </a:xfrm>
          <a:prstGeom prst="rect">
            <a:avLst/>
          </a:prstGeom>
        </p:spPr>
        <p:txBody>
          <a:bodyPr wrap="square">
            <a:spAutoFit/>
          </a:bodyPr>
          <a:lstStyle/>
          <a:p>
            <a:pPr algn="ctr"/>
            <a:r>
              <a:rPr lang="en-US" sz="2400" b="1" dirty="0" smtClean="0">
                <a:hlinkClick r:id="rId4"/>
              </a:rPr>
              <a:t>Browse United States</a:t>
            </a:r>
            <a:r>
              <a:rPr lang="en-US" sz="2400" dirty="0" smtClean="0"/>
              <a:t/>
            </a:r>
            <a:br>
              <a:rPr lang="en-US" sz="2400" dirty="0" smtClean="0"/>
            </a:br>
            <a:r>
              <a:rPr lang="en-US" sz="2400" dirty="0" smtClean="0">
                <a:hlinkClick r:id="rId5"/>
              </a:rPr>
              <a:t>Alabama</a:t>
            </a:r>
            <a:r>
              <a:rPr lang="en-US" sz="2400" dirty="0" smtClean="0"/>
              <a:t> | </a:t>
            </a:r>
            <a:r>
              <a:rPr lang="en-US" sz="2400" dirty="0" smtClean="0">
                <a:hlinkClick r:id="rId6"/>
              </a:rPr>
              <a:t>Alaska</a:t>
            </a:r>
            <a:r>
              <a:rPr lang="en-US" sz="2400" dirty="0" smtClean="0"/>
              <a:t> | </a:t>
            </a:r>
            <a:r>
              <a:rPr lang="en-US" sz="2400" dirty="0" smtClean="0">
                <a:hlinkClick r:id="rId7"/>
              </a:rPr>
              <a:t>Arizona</a:t>
            </a:r>
            <a:r>
              <a:rPr lang="en-US" sz="2400" dirty="0" smtClean="0"/>
              <a:t> | </a:t>
            </a:r>
            <a:r>
              <a:rPr lang="en-US" sz="2400" dirty="0" smtClean="0">
                <a:hlinkClick r:id="rId8"/>
              </a:rPr>
              <a:t>Arkansas</a:t>
            </a:r>
            <a:r>
              <a:rPr lang="en-US" sz="2400" dirty="0" smtClean="0"/>
              <a:t> | </a:t>
            </a:r>
            <a:r>
              <a:rPr lang="en-US" sz="2400" dirty="0" smtClean="0">
                <a:hlinkClick r:id="rId9"/>
              </a:rPr>
              <a:t>California</a:t>
            </a:r>
            <a:r>
              <a:rPr lang="en-US" sz="2400" dirty="0" smtClean="0"/>
              <a:t> | </a:t>
            </a:r>
            <a:r>
              <a:rPr lang="en-US" sz="2400" dirty="0" smtClean="0">
                <a:hlinkClick r:id="rId10"/>
              </a:rPr>
              <a:t>Colorado</a:t>
            </a:r>
            <a:r>
              <a:rPr lang="en-US" sz="2400" dirty="0" smtClean="0"/>
              <a:t> | </a:t>
            </a:r>
            <a:r>
              <a:rPr lang="en-US" sz="2400" dirty="0" smtClean="0">
                <a:hlinkClick r:id="rId11"/>
              </a:rPr>
              <a:t>Connecticut</a:t>
            </a:r>
            <a:r>
              <a:rPr lang="en-US" sz="2400" dirty="0" smtClean="0"/>
              <a:t> | </a:t>
            </a:r>
            <a:r>
              <a:rPr lang="en-US" sz="2400" dirty="0" smtClean="0">
                <a:hlinkClick r:id="rId12"/>
              </a:rPr>
              <a:t>Delaware</a:t>
            </a:r>
            <a:r>
              <a:rPr lang="en-US" sz="2400" dirty="0" smtClean="0"/>
              <a:t> | </a:t>
            </a:r>
            <a:r>
              <a:rPr lang="en-US" sz="2400" dirty="0" smtClean="0">
                <a:hlinkClick r:id="rId13"/>
              </a:rPr>
              <a:t>District of Columbia</a:t>
            </a:r>
            <a:r>
              <a:rPr lang="en-US" sz="2400" dirty="0" smtClean="0"/>
              <a:t> | </a:t>
            </a:r>
            <a:r>
              <a:rPr lang="en-US" sz="2400" dirty="0" smtClean="0">
                <a:hlinkClick r:id="rId14"/>
              </a:rPr>
              <a:t>Florida</a:t>
            </a:r>
            <a:r>
              <a:rPr lang="en-US" sz="2400" dirty="0" smtClean="0"/>
              <a:t> | </a:t>
            </a:r>
            <a:r>
              <a:rPr lang="en-US" sz="2400" dirty="0" smtClean="0">
                <a:hlinkClick r:id="rId15"/>
              </a:rPr>
              <a:t>Georgia</a:t>
            </a:r>
            <a:r>
              <a:rPr lang="en-US" sz="2400" dirty="0" smtClean="0"/>
              <a:t> | </a:t>
            </a:r>
            <a:r>
              <a:rPr lang="en-US" sz="2400" dirty="0" smtClean="0">
                <a:hlinkClick r:id="rId16"/>
              </a:rPr>
              <a:t>Hawaii</a:t>
            </a:r>
            <a:r>
              <a:rPr lang="en-US" sz="2400" dirty="0" smtClean="0"/>
              <a:t> | </a:t>
            </a:r>
            <a:r>
              <a:rPr lang="en-US" sz="2400" dirty="0" smtClean="0">
                <a:hlinkClick r:id="rId17"/>
              </a:rPr>
              <a:t>Idaho</a:t>
            </a:r>
            <a:r>
              <a:rPr lang="en-US" sz="2400" dirty="0" smtClean="0"/>
              <a:t> | </a:t>
            </a:r>
            <a:r>
              <a:rPr lang="en-US" sz="2400" dirty="0" smtClean="0">
                <a:hlinkClick r:id="rId18"/>
              </a:rPr>
              <a:t>Illinois</a:t>
            </a:r>
            <a:r>
              <a:rPr lang="en-US" sz="2400" dirty="0" smtClean="0"/>
              <a:t> | </a:t>
            </a:r>
            <a:r>
              <a:rPr lang="en-US" sz="2400" dirty="0" smtClean="0">
                <a:hlinkClick r:id="rId19"/>
              </a:rPr>
              <a:t>Indiana</a:t>
            </a:r>
            <a:r>
              <a:rPr lang="en-US" sz="2400" dirty="0" smtClean="0"/>
              <a:t> | </a:t>
            </a:r>
            <a:r>
              <a:rPr lang="en-US" sz="2400" dirty="0" smtClean="0">
                <a:hlinkClick r:id="rId20"/>
              </a:rPr>
              <a:t>Iowa</a:t>
            </a:r>
            <a:r>
              <a:rPr lang="en-US" sz="2400" dirty="0" smtClean="0"/>
              <a:t> | </a:t>
            </a:r>
            <a:r>
              <a:rPr lang="en-US" sz="2400" dirty="0" smtClean="0">
                <a:hlinkClick r:id="rId21"/>
              </a:rPr>
              <a:t>Kansas</a:t>
            </a:r>
            <a:r>
              <a:rPr lang="en-US" sz="2400" dirty="0" smtClean="0"/>
              <a:t> | </a:t>
            </a:r>
            <a:r>
              <a:rPr lang="en-US" sz="2400" dirty="0" smtClean="0">
                <a:hlinkClick r:id="rId22"/>
              </a:rPr>
              <a:t>Kentucky</a:t>
            </a:r>
            <a:r>
              <a:rPr lang="en-US" sz="2400" dirty="0" smtClean="0"/>
              <a:t> | </a:t>
            </a:r>
            <a:r>
              <a:rPr lang="en-US" sz="2400" dirty="0" smtClean="0">
                <a:hlinkClick r:id="rId23"/>
              </a:rPr>
              <a:t>Louisiana</a:t>
            </a:r>
            <a:r>
              <a:rPr lang="en-US" sz="2400" dirty="0" smtClean="0"/>
              <a:t> | </a:t>
            </a:r>
            <a:r>
              <a:rPr lang="en-US" sz="2400" dirty="0" smtClean="0">
                <a:hlinkClick r:id="rId24"/>
              </a:rPr>
              <a:t>Maine</a:t>
            </a:r>
            <a:r>
              <a:rPr lang="en-US" sz="2400" dirty="0" smtClean="0"/>
              <a:t> | </a:t>
            </a:r>
            <a:r>
              <a:rPr lang="en-US" sz="2400" dirty="0" smtClean="0">
                <a:hlinkClick r:id="rId25"/>
              </a:rPr>
              <a:t>Maryland</a:t>
            </a:r>
            <a:r>
              <a:rPr lang="en-US" sz="2400" dirty="0" smtClean="0"/>
              <a:t> | </a:t>
            </a:r>
            <a:r>
              <a:rPr lang="en-US" sz="2400" dirty="0" smtClean="0">
                <a:hlinkClick r:id="rId26"/>
              </a:rPr>
              <a:t>Massachusetts</a:t>
            </a:r>
            <a:r>
              <a:rPr lang="en-US" sz="2400" dirty="0" smtClean="0"/>
              <a:t> | </a:t>
            </a:r>
            <a:r>
              <a:rPr lang="en-US" sz="2400" dirty="0" smtClean="0">
                <a:hlinkClick r:id="rId27"/>
              </a:rPr>
              <a:t>Michigan</a:t>
            </a:r>
            <a:r>
              <a:rPr lang="en-US" sz="2400" dirty="0" smtClean="0"/>
              <a:t> | </a:t>
            </a:r>
            <a:r>
              <a:rPr lang="en-US" sz="2400" dirty="0" smtClean="0">
                <a:hlinkClick r:id="rId28"/>
              </a:rPr>
              <a:t>Minnesota</a:t>
            </a:r>
            <a:r>
              <a:rPr lang="en-US" sz="2400" dirty="0" smtClean="0"/>
              <a:t> | </a:t>
            </a:r>
            <a:r>
              <a:rPr lang="en-US" sz="2400" dirty="0" smtClean="0">
                <a:hlinkClick r:id="rId29"/>
              </a:rPr>
              <a:t>Mississippi</a:t>
            </a:r>
            <a:r>
              <a:rPr lang="en-US" sz="2400" dirty="0" smtClean="0"/>
              <a:t> | </a:t>
            </a:r>
            <a:r>
              <a:rPr lang="en-US" sz="2400" dirty="0" smtClean="0">
                <a:hlinkClick r:id="rId30"/>
              </a:rPr>
              <a:t>Missouri</a:t>
            </a:r>
            <a:r>
              <a:rPr lang="en-US" sz="2400" dirty="0" smtClean="0"/>
              <a:t> | </a:t>
            </a:r>
            <a:r>
              <a:rPr lang="en-US" sz="2400" dirty="0" smtClean="0">
                <a:hlinkClick r:id="rId31"/>
              </a:rPr>
              <a:t>Montana</a:t>
            </a:r>
            <a:r>
              <a:rPr lang="en-US" sz="2400" dirty="0" smtClean="0"/>
              <a:t> | </a:t>
            </a:r>
            <a:r>
              <a:rPr lang="en-US" sz="2400" dirty="0" smtClean="0">
                <a:hlinkClick r:id="rId32"/>
              </a:rPr>
              <a:t>Nebraska</a:t>
            </a:r>
            <a:r>
              <a:rPr lang="en-US" sz="2400" dirty="0" smtClean="0"/>
              <a:t> | </a:t>
            </a:r>
            <a:r>
              <a:rPr lang="en-US" sz="2400" dirty="0" smtClean="0">
                <a:hlinkClick r:id="rId33"/>
              </a:rPr>
              <a:t>Nevada</a:t>
            </a:r>
            <a:r>
              <a:rPr lang="en-US" sz="2400" dirty="0" smtClean="0"/>
              <a:t> | </a:t>
            </a:r>
            <a:r>
              <a:rPr lang="en-US" sz="2400" dirty="0" smtClean="0">
                <a:hlinkClick r:id="rId34"/>
              </a:rPr>
              <a:t>New Hampshire</a:t>
            </a:r>
            <a:r>
              <a:rPr lang="en-US" sz="2400" dirty="0" smtClean="0"/>
              <a:t> | </a:t>
            </a:r>
            <a:r>
              <a:rPr lang="en-US" sz="2400" dirty="0" smtClean="0">
                <a:hlinkClick r:id="rId35"/>
              </a:rPr>
              <a:t>New Jersey</a:t>
            </a:r>
            <a:r>
              <a:rPr lang="en-US" sz="2400" dirty="0" smtClean="0"/>
              <a:t> | </a:t>
            </a:r>
            <a:r>
              <a:rPr lang="en-US" sz="2400" dirty="0" smtClean="0">
                <a:hlinkClick r:id="rId36"/>
              </a:rPr>
              <a:t>New Mexico</a:t>
            </a:r>
            <a:r>
              <a:rPr lang="en-US" sz="2400" dirty="0" smtClean="0"/>
              <a:t> | </a:t>
            </a:r>
            <a:r>
              <a:rPr lang="en-US" sz="2400" dirty="0" smtClean="0">
                <a:hlinkClick r:id="rId37"/>
              </a:rPr>
              <a:t>New York</a:t>
            </a:r>
            <a:r>
              <a:rPr lang="en-US" sz="2400" dirty="0" smtClean="0"/>
              <a:t> | </a:t>
            </a:r>
            <a:r>
              <a:rPr lang="en-US" sz="2400" dirty="0" smtClean="0">
                <a:hlinkClick r:id="rId38"/>
              </a:rPr>
              <a:t>North Carolina</a:t>
            </a:r>
            <a:r>
              <a:rPr lang="en-US" sz="2400" dirty="0" smtClean="0"/>
              <a:t> | </a:t>
            </a:r>
            <a:r>
              <a:rPr lang="en-US" sz="2400" dirty="0" smtClean="0">
                <a:hlinkClick r:id="rId39"/>
              </a:rPr>
              <a:t>North Dakota</a:t>
            </a:r>
            <a:r>
              <a:rPr lang="en-US" sz="2400" dirty="0" smtClean="0"/>
              <a:t> | </a:t>
            </a:r>
            <a:r>
              <a:rPr lang="en-US" sz="2400" dirty="0" smtClean="0">
                <a:hlinkClick r:id="rId40"/>
              </a:rPr>
              <a:t>Ohio</a:t>
            </a:r>
            <a:r>
              <a:rPr lang="en-US" sz="2400" dirty="0" smtClean="0"/>
              <a:t> | </a:t>
            </a:r>
            <a:r>
              <a:rPr lang="en-US" sz="2400" dirty="0" smtClean="0">
                <a:hlinkClick r:id="rId41"/>
              </a:rPr>
              <a:t>Oklahoma</a:t>
            </a:r>
            <a:r>
              <a:rPr lang="en-US" sz="2400" dirty="0" smtClean="0"/>
              <a:t> | </a:t>
            </a:r>
            <a:r>
              <a:rPr lang="en-US" sz="2400" dirty="0" smtClean="0">
                <a:hlinkClick r:id="rId42"/>
              </a:rPr>
              <a:t>Oregon</a:t>
            </a:r>
            <a:r>
              <a:rPr lang="en-US" sz="2400" dirty="0" smtClean="0"/>
              <a:t> | </a:t>
            </a:r>
            <a:r>
              <a:rPr lang="en-US" sz="2400" dirty="0" smtClean="0">
                <a:hlinkClick r:id="rId43"/>
              </a:rPr>
              <a:t>Pennsylvania</a:t>
            </a:r>
            <a:r>
              <a:rPr lang="en-US" sz="2400" dirty="0" smtClean="0"/>
              <a:t> | </a:t>
            </a:r>
            <a:r>
              <a:rPr lang="en-US" sz="2400" dirty="0" smtClean="0">
                <a:hlinkClick r:id="rId44"/>
              </a:rPr>
              <a:t>Rhode Island</a:t>
            </a:r>
            <a:r>
              <a:rPr lang="en-US" sz="2400" dirty="0" smtClean="0"/>
              <a:t> | </a:t>
            </a:r>
            <a:r>
              <a:rPr lang="en-US" sz="2400" dirty="0" smtClean="0">
                <a:hlinkClick r:id="rId45"/>
              </a:rPr>
              <a:t>South Carolina</a:t>
            </a:r>
            <a:r>
              <a:rPr lang="en-US" sz="2400" dirty="0" smtClean="0"/>
              <a:t> | </a:t>
            </a:r>
            <a:r>
              <a:rPr lang="en-US" sz="2400" dirty="0" smtClean="0">
                <a:hlinkClick r:id="rId46"/>
              </a:rPr>
              <a:t>South Dakota</a:t>
            </a:r>
            <a:r>
              <a:rPr lang="en-US" sz="2400" dirty="0" smtClean="0"/>
              <a:t> | </a:t>
            </a:r>
            <a:r>
              <a:rPr lang="en-US" sz="2400" dirty="0" smtClean="0">
                <a:hlinkClick r:id="rId47"/>
              </a:rPr>
              <a:t>Tennessee</a:t>
            </a:r>
            <a:r>
              <a:rPr lang="en-US" sz="2400" dirty="0" smtClean="0"/>
              <a:t> | </a:t>
            </a:r>
            <a:r>
              <a:rPr lang="en-US" sz="2400" dirty="0" smtClean="0">
                <a:hlinkClick r:id="rId48"/>
              </a:rPr>
              <a:t>Texas</a:t>
            </a:r>
            <a:r>
              <a:rPr lang="en-US" sz="2400" dirty="0" smtClean="0"/>
              <a:t> | </a:t>
            </a:r>
            <a:r>
              <a:rPr lang="en-US" sz="2400" dirty="0" smtClean="0">
                <a:hlinkClick r:id="rId49"/>
              </a:rPr>
              <a:t>Utah</a:t>
            </a:r>
            <a:r>
              <a:rPr lang="en-US" sz="2400" dirty="0" smtClean="0"/>
              <a:t> | </a:t>
            </a:r>
            <a:r>
              <a:rPr lang="en-US" sz="2400" dirty="0" smtClean="0">
                <a:hlinkClick r:id="rId50"/>
              </a:rPr>
              <a:t>Vermont</a:t>
            </a:r>
            <a:r>
              <a:rPr lang="en-US" sz="2400" dirty="0" smtClean="0"/>
              <a:t> | </a:t>
            </a:r>
            <a:r>
              <a:rPr lang="en-US" sz="2400" dirty="0" smtClean="0">
                <a:hlinkClick r:id="rId51"/>
              </a:rPr>
              <a:t>Virginia</a:t>
            </a:r>
            <a:r>
              <a:rPr lang="en-US" sz="2400" dirty="0" smtClean="0"/>
              <a:t> | </a:t>
            </a:r>
            <a:r>
              <a:rPr lang="en-US" sz="2400" dirty="0" smtClean="0">
                <a:hlinkClick r:id="rId52"/>
              </a:rPr>
              <a:t>Washington</a:t>
            </a:r>
            <a:r>
              <a:rPr lang="en-US" sz="2400" dirty="0" smtClean="0"/>
              <a:t> | </a:t>
            </a:r>
            <a:r>
              <a:rPr lang="en-US" sz="2400" dirty="0" smtClean="0">
                <a:hlinkClick r:id="rId53"/>
              </a:rPr>
              <a:t>West Virginia</a:t>
            </a:r>
            <a:r>
              <a:rPr lang="en-US" sz="2400" dirty="0" smtClean="0"/>
              <a:t> | </a:t>
            </a:r>
            <a:r>
              <a:rPr lang="en-US" sz="2400" dirty="0" smtClean="0">
                <a:hlinkClick r:id="rId54"/>
              </a:rPr>
              <a:t>Wisconsin</a:t>
            </a:r>
            <a:r>
              <a:rPr lang="en-US" sz="2400" dirty="0" smtClean="0"/>
              <a:t> | </a:t>
            </a:r>
            <a:r>
              <a:rPr lang="en-US" sz="2400" dirty="0" smtClean="0">
                <a:hlinkClick r:id="rId55"/>
              </a:rPr>
              <a:t>Wyoming</a:t>
            </a:r>
            <a:r>
              <a:rPr lang="en-US" dirty="0" smtClean="0"/>
              <a:t/>
            </a:r>
            <a:br>
              <a:rPr lang="en-US" dirty="0" smtClean="0"/>
            </a:b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a:blip r:embed="rId2" cstate="print"/>
          <a:srcRect/>
          <a:stretch>
            <a:fillRect/>
          </a:stretch>
        </p:blipFill>
        <p:spPr bwMode="auto">
          <a:xfrm>
            <a:off x="0" y="0"/>
            <a:ext cx="9753600" cy="731520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Special Collections">
            <a:hlinkClick r:id="rId2"/>
          </p:cNvPr>
          <p:cNvPicPr>
            <a:picLocks noChangeAspect="1" noChangeArrowheads="1"/>
          </p:cNvPicPr>
          <p:nvPr/>
        </p:nvPicPr>
        <p:blipFill>
          <a:blip r:embed="rId3" cstate="print"/>
          <a:srcRect/>
          <a:stretch>
            <a:fillRect/>
          </a:stretch>
        </p:blipFill>
        <p:spPr bwMode="auto">
          <a:xfrm>
            <a:off x="2971800" y="838200"/>
            <a:ext cx="3352800" cy="1715847"/>
          </a:xfrm>
          <a:prstGeom prst="rect">
            <a:avLst/>
          </a:prstGeom>
          <a:noFill/>
        </p:spPr>
      </p:pic>
      <p:sp>
        <p:nvSpPr>
          <p:cNvPr id="5" name="TextBox 4"/>
          <p:cNvSpPr txBox="1"/>
          <p:nvPr/>
        </p:nvSpPr>
        <p:spPr>
          <a:xfrm>
            <a:off x="685800" y="3200400"/>
            <a:ext cx="7696200" cy="2031325"/>
          </a:xfrm>
          <a:prstGeom prst="rect">
            <a:avLst/>
          </a:prstGeom>
          <a:noFill/>
        </p:spPr>
        <p:txBody>
          <a:bodyPr wrap="square" rtlCol="0">
            <a:spAutoFit/>
          </a:bodyPr>
          <a:lstStyle/>
          <a:p>
            <a:pPr>
              <a:buFont typeface="Arial" pitchFamily="34" charset="0"/>
              <a:buChar char="•"/>
            </a:pPr>
            <a:r>
              <a:rPr lang="en-US" dirty="0" smtClean="0"/>
              <a:t>Literary Criticism</a:t>
            </a:r>
          </a:p>
          <a:p>
            <a:pPr>
              <a:buFont typeface="Arial" pitchFamily="34" charset="0"/>
              <a:buChar char="•"/>
            </a:pPr>
            <a:r>
              <a:rPr lang="en-US" dirty="0" smtClean="0"/>
              <a:t>Research Writing/guide</a:t>
            </a:r>
          </a:p>
          <a:p>
            <a:pPr>
              <a:buFont typeface="Arial" pitchFamily="34" charset="0"/>
              <a:buChar char="•"/>
            </a:pPr>
            <a:r>
              <a:rPr lang="en-US" dirty="0" smtClean="0"/>
              <a:t>U.S President/capitals</a:t>
            </a:r>
          </a:p>
          <a:p>
            <a:pPr>
              <a:buFont typeface="Arial" pitchFamily="34" charset="0"/>
              <a:buChar char="•"/>
            </a:pPr>
            <a:r>
              <a:rPr lang="en-US" dirty="0" smtClean="0"/>
              <a:t>Resources for death of hard of hearing</a:t>
            </a:r>
          </a:p>
          <a:p>
            <a:pPr>
              <a:buFont typeface="Arial" pitchFamily="34" charset="0"/>
              <a:buChar char="•"/>
            </a:pPr>
            <a:r>
              <a:rPr lang="en-US" dirty="0" smtClean="0"/>
              <a:t>342 museum resources</a:t>
            </a:r>
          </a:p>
          <a:p>
            <a:pPr>
              <a:buFont typeface="Arial" pitchFamily="34" charset="0"/>
              <a:buChar char="•"/>
            </a:pPr>
            <a:r>
              <a:rPr lang="en-US" dirty="0" smtClean="0"/>
              <a:t>Resources for various research/politics/history/elections.</a:t>
            </a:r>
          </a:p>
          <a:p>
            <a:pPr>
              <a:buFont typeface="Arial" pitchFamily="34" charset="0"/>
              <a:buChar char="•"/>
            </a:pP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2" cstate="print"/>
          <a:srcRect/>
          <a:stretch>
            <a:fillRect/>
          </a:stretch>
        </p:blipFill>
        <p:spPr bwMode="auto">
          <a:xfrm>
            <a:off x="0" y="0"/>
            <a:ext cx="9753600" cy="7315200"/>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48</TotalTime>
  <Words>203</Words>
  <Application>Microsoft Office PowerPoint</Application>
  <PresentationFormat>On-screen Show (4:3)</PresentationFormat>
  <Paragraphs>45</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Flow</vt:lpstr>
      <vt:lpstr>IPL2.Org</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vector>
  </TitlesOfParts>
  <Company>Cambridge College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IPL2.Org</dc:title>
  <dc:creator>training</dc:creator>
  <cp:lastModifiedBy>training</cp:lastModifiedBy>
  <cp:revision>8</cp:revision>
  <dcterms:created xsi:type="dcterms:W3CDTF">2010-11-13T15:29:57Z</dcterms:created>
  <dcterms:modified xsi:type="dcterms:W3CDTF">2010-11-13T16:18:05Z</dcterms:modified>
</cp:coreProperties>
</file>